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erriweather" panose="00000500000000000000" pitchFamily="50" charset="0"/>
      <p:regular r:id="rId12"/>
      <p:bold r:id="rId13"/>
      <p:italic r:id="rId14"/>
      <p:boldItalic r:id="rId15"/>
    </p:embeddedFon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b7afb4bf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b7afb4bf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b7afb4bf1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b7afb4bf1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b7afb4bf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b7afb4bf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b7afb4bf1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b7afb4bf1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b7afb4bf1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b7afb4bf1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b7afb4bf1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b7afb4bf1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b7afb4bf1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b7afb4bf1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b7afb4bf1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b7afb4bf1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adafruit.com/raspberry-pi-analog-to-digital-converters/ads1015-slash-ads1115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Solar Panel Gazebo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Ahmad El-Hajj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84714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Monitor Solar panel every 30 minutes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Data will be gathered from 4 solar panels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Measuring current of the solar panel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 </a:t>
            </a:r>
            <a:endParaRPr sz="160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ACS712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6550" y="1264575"/>
            <a:ext cx="2457450" cy="24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7300" y="3408150"/>
            <a:ext cx="3636700" cy="173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</a:t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48975"/>
            <a:ext cx="9143999" cy="3238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08AEE3-B804-439F-B0D4-6DB9E8D4C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0549"/>
            <a:ext cx="9144000" cy="384295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BreadBoard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28925"/>
            <a:ext cx="3850175" cy="36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1936" y="2432275"/>
            <a:ext cx="4782062" cy="2711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Soldered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731000" y="1730500"/>
            <a:ext cx="3228300" cy="359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33100" y="1862525"/>
            <a:ext cx="2847872" cy="371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Case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40725"/>
            <a:ext cx="4874625" cy="280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9425" y="2181100"/>
            <a:ext cx="3964576" cy="2962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code 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70550"/>
            <a:ext cx="9144000" cy="20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Knowledge </a:t>
            </a:r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448875" y="1730075"/>
            <a:ext cx="8229600" cy="31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Technical C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Unix Internals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https://learn.adafruit.com/raspberry-pi-analog-to-digital-converters/ads1015-slash-ads1115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Embedded Systems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</Words>
  <Application>Microsoft Office PowerPoint</Application>
  <PresentationFormat>On-screen Show (16:9)</PresentationFormat>
  <Paragraphs>24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Merriweather</vt:lpstr>
      <vt:lpstr>Roboto</vt:lpstr>
      <vt:lpstr>Arial</vt:lpstr>
      <vt:lpstr>Paradigm</vt:lpstr>
      <vt:lpstr>Solar Panel Gazebo</vt:lpstr>
      <vt:lpstr>Introduction</vt:lpstr>
      <vt:lpstr>Budget</vt:lpstr>
      <vt:lpstr>Schedule </vt:lpstr>
      <vt:lpstr>BreadBoard</vt:lpstr>
      <vt:lpstr>PCB Soldered</vt:lpstr>
      <vt:lpstr>Raspberry Pi Case</vt:lpstr>
      <vt:lpstr>Test code </vt:lpstr>
      <vt:lpstr>Course Knowledge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Panel Gazebo</dc:title>
  <cp:lastModifiedBy>Ahmad El-Hajj</cp:lastModifiedBy>
  <cp:revision>1</cp:revision>
  <dcterms:modified xsi:type="dcterms:W3CDTF">2019-11-28T14:53:36Z</dcterms:modified>
</cp:coreProperties>
</file>